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25" r:id="rId3"/>
    <p:sldId id="272" r:id="rId4"/>
    <p:sldId id="273" r:id="rId5"/>
    <p:sldId id="274" r:id="rId6"/>
    <p:sldId id="275" r:id="rId7"/>
    <p:sldId id="276" r:id="rId8"/>
    <p:sldId id="277" r:id="rId9"/>
    <p:sldId id="278" r:id="rId10"/>
    <p:sldId id="279" r:id="rId11"/>
    <p:sldId id="280" r:id="rId12"/>
    <p:sldId id="281" r:id="rId13"/>
    <p:sldId id="282" r:id="rId14"/>
    <p:sldId id="283" r:id="rId15"/>
    <p:sldId id="284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6A023-4A42-4E35-AC3A-B7B2110E85F4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8C9B6-DCC2-47B4-AAE9-0224495686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0347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6A023-4A42-4E35-AC3A-B7B2110E85F4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8C9B6-DCC2-47B4-AAE9-0224495686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627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6A023-4A42-4E35-AC3A-B7B2110E85F4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8C9B6-DCC2-47B4-AAE9-0224495686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1034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6A023-4A42-4E35-AC3A-B7B2110E85F4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8C9B6-DCC2-47B4-AAE9-0224495686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497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6A023-4A42-4E35-AC3A-B7B2110E85F4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8C9B6-DCC2-47B4-AAE9-0224495686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282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6A023-4A42-4E35-AC3A-B7B2110E85F4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8C9B6-DCC2-47B4-AAE9-0224495686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260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6A023-4A42-4E35-AC3A-B7B2110E85F4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8C9B6-DCC2-47B4-AAE9-0224495686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929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6A023-4A42-4E35-AC3A-B7B2110E85F4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8C9B6-DCC2-47B4-AAE9-0224495686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3669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6A023-4A42-4E35-AC3A-B7B2110E85F4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8C9B6-DCC2-47B4-AAE9-0224495686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1968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6A023-4A42-4E35-AC3A-B7B2110E85F4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8C9B6-DCC2-47B4-AAE9-0224495686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2187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6A023-4A42-4E35-AC3A-B7B2110E85F4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8C9B6-DCC2-47B4-AAE9-0224495686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8304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36A023-4A42-4E35-AC3A-B7B2110E85F4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E8C9B6-DCC2-47B4-AAE9-0224495686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046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5242" y="1349726"/>
            <a:ext cx="9144000" cy="1655762"/>
          </a:xfrm>
        </p:spPr>
        <p:txBody>
          <a:bodyPr/>
          <a:lstStyle/>
          <a:p>
            <a:r>
              <a:rPr lang="en-US" b="1" dirty="0" smtClean="0">
                <a:latin typeface="Arial Black" panose="020B0A04020102020204" pitchFamily="34" charset="0"/>
              </a:rPr>
              <a:t>WETLAND MANAGEMENT</a:t>
            </a:r>
          </a:p>
          <a:p>
            <a:r>
              <a:rPr lang="en-US" b="1" dirty="0" smtClean="0">
                <a:latin typeface="Arial Black" panose="020B0A04020102020204" pitchFamily="34" charset="0"/>
              </a:rPr>
              <a:t>ENV-541</a:t>
            </a:r>
          </a:p>
          <a:p>
            <a:r>
              <a:rPr lang="en-US" b="1" dirty="0" smtClean="0">
                <a:latin typeface="Arial Black" panose="020B0A04020102020204" pitchFamily="34" charset="0"/>
              </a:rPr>
              <a:t>A. Prof. Dr. Hina Chaudhry</a:t>
            </a:r>
            <a:endParaRPr lang="en-US" b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4169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Jiwani Coastal Wetland Complex&#10;It is located around the Delta of Dasht river in Balochistan&#10;which spreads over an area of 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524" y="89353"/>
            <a:ext cx="8980371" cy="6742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203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Mangrove specie: Avicennia marina&#10; 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534" y="105878"/>
            <a:ext cx="8929485" cy="6704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0631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Pakistan’s 19 sites Internationally recognized by&#10;Ramsar Convention (RC) Bureau&#10; 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654" y="183298"/>
            <a:ext cx="8624234" cy="6474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6688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2PK009&#10;Astola (Haft Talar)&#10;Island, Balochistan&#10; 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028" y="176070"/>
            <a:ext cx="8826366" cy="6626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1488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2PK009 Astola&#10;(Haft Talar) Island,&#10;Balochistan&#10;Astola Island Sea Anemone&#10; 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11033"/>
            <a:ext cx="8816741" cy="6619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0648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hashma Barrage&#10; 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651" y="125486"/>
            <a:ext cx="8951493" cy="6720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0977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Wetland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US" dirty="0"/>
              <a:t>“Wetlands are lands transitional between terrestrial and aquatic systems where the water table is usually at or near the surface, or the land is covered by shallow water</a:t>
            </a:r>
            <a:r>
              <a:rPr lang="en-US" dirty="0" smtClean="0"/>
              <a:t>.”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2967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95149" y="96580"/>
            <a:ext cx="9066997" cy="6807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680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Serious damage to wetland and associated&#10;biodiversity&#10;Indus Water Dolphin in THREAT!&#10; Exhaustive use of resource&#10; Harmfu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900" y="82126"/>
            <a:ext cx="8922618" cy="6698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9989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Sarus Crane (Threatened Bird&#10;taxa in CIWC)&#10;CIWC is a principal flyway for&#10;migrant bird species&#10;Migration route used by 66 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901" y="139938"/>
            <a:ext cx="8912993" cy="6691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3803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4. Makran Coastal Wetland Complex&#10;(MCWC)&#10;Extending westwards along Balochistan’s Makran Coast from the Basol&#10;River to Jiwa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278" y="190524"/>
            <a:ext cx="8701238" cy="6532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3501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Makran Coastal Wetland Complex&#10;(MCWC)&#10;Internationally&#10;recognized by RC&#10;Bureau&#10;Sr. Name Province District Status&#10;1. Akara D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152" y="154392"/>
            <a:ext cx="8874492" cy="6662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2657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Biodiversity of MCWC&#10;Corals&#10;Sea grass&#10;10 species of marine&#10;cetaceans&#10;Mangrove swamps&#10;Threatened marine turtles&#10;Endangered 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150" y="96580"/>
            <a:ext cx="8845616" cy="6641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8135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41659" y="101557"/>
            <a:ext cx="8932244" cy="670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230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43</Words>
  <Application>Microsoft Office PowerPoint</Application>
  <PresentationFormat>Widescreen</PresentationFormat>
  <Paragraphs>5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Arial Black</vt:lpstr>
      <vt:lpstr>Calibri</vt:lpstr>
      <vt:lpstr>Calibri Light</vt:lpstr>
      <vt:lpstr>Office Theme</vt:lpstr>
      <vt:lpstr>PowerPoint Presentation</vt:lpstr>
      <vt:lpstr>Wetland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ok</dc:creator>
  <cp:lastModifiedBy>ok</cp:lastModifiedBy>
  <cp:revision>62</cp:revision>
  <dcterms:created xsi:type="dcterms:W3CDTF">2021-03-29T21:39:18Z</dcterms:created>
  <dcterms:modified xsi:type="dcterms:W3CDTF">2021-04-08T17:55:03Z</dcterms:modified>
</cp:coreProperties>
</file>